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50</c:v>
                </c:pt>
                <c:pt idx="2">
                  <c:v>44</c:v>
                </c:pt>
                <c:pt idx="3">
                  <c:v>43</c:v>
                </c:pt>
                <c:pt idx="4">
                  <c:v>46</c:v>
                </c:pt>
                <c:pt idx="5">
                  <c:v>45</c:v>
                </c:pt>
                <c:pt idx="6">
                  <c:v>47</c:v>
                </c:pt>
                <c:pt idx="7">
                  <c:v>42</c:v>
                </c:pt>
                <c:pt idx="8">
                  <c:v>45</c:v>
                </c:pt>
                <c:pt idx="9">
                  <c:v>42</c:v>
                </c:pt>
                <c:pt idx="10">
                  <c:v>46</c:v>
                </c:pt>
                <c:pt idx="11">
                  <c:v>40</c:v>
                </c:pt>
                <c:pt idx="12">
                  <c:v>45</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25</c:v>
                </c:pt>
                <c:pt idx="2">
                  <c:v>33</c:v>
                </c:pt>
                <c:pt idx="3">
                  <c:v>29</c:v>
                </c:pt>
                <c:pt idx="4">
                  <c:v>27</c:v>
                </c:pt>
                <c:pt idx="5">
                  <c:v>25</c:v>
                </c:pt>
                <c:pt idx="6">
                  <c:v>28</c:v>
                </c:pt>
                <c:pt idx="7">
                  <c:v>29</c:v>
                </c:pt>
                <c:pt idx="8">
                  <c:v>33</c:v>
                </c:pt>
                <c:pt idx="9">
                  <c:v>25</c:v>
                </c:pt>
                <c:pt idx="10">
                  <c:v>32</c:v>
                </c:pt>
                <c:pt idx="11">
                  <c:v>35</c:v>
                </c:pt>
                <c:pt idx="12">
                  <c:v>26</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19</c:v>
                </c:pt>
                <c:pt idx="2">
                  <c:v>23</c:v>
                </c:pt>
                <c:pt idx="3">
                  <c:v>21</c:v>
                </c:pt>
                <c:pt idx="4">
                  <c:v>25</c:v>
                </c:pt>
                <c:pt idx="5">
                  <c:v>25</c:v>
                </c:pt>
                <c:pt idx="6">
                  <c:v>19</c:v>
                </c:pt>
                <c:pt idx="7">
                  <c:v>22</c:v>
                </c:pt>
                <c:pt idx="8">
                  <c:v>25</c:v>
                </c:pt>
                <c:pt idx="9">
                  <c:v>16</c:v>
                </c:pt>
                <c:pt idx="10">
                  <c:v>17</c:v>
                </c:pt>
                <c:pt idx="11">
                  <c:v>16</c:v>
                </c:pt>
                <c:pt idx="12">
                  <c:v>17</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40</c:v>
                </c:pt>
                <c:pt idx="2">
                  <c:v>49</c:v>
                </c:pt>
                <c:pt idx="3">
                  <c:v>46</c:v>
                </c:pt>
                <c:pt idx="4">
                  <c:v>47</c:v>
                </c:pt>
                <c:pt idx="5">
                  <c:v>42</c:v>
                </c:pt>
                <c:pt idx="6">
                  <c:v>42</c:v>
                </c:pt>
                <c:pt idx="7">
                  <c:v>43</c:v>
                </c:pt>
                <c:pt idx="8">
                  <c:v>45</c:v>
                </c:pt>
                <c:pt idx="9">
                  <c:v>47</c:v>
                </c:pt>
                <c:pt idx="10">
                  <c:v>42</c:v>
                </c:pt>
                <c:pt idx="11">
                  <c:v>44</c:v>
                </c:pt>
                <c:pt idx="12">
                  <c:v>49</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35</c:v>
                </c:pt>
                <c:pt idx="2">
                  <c:v>27</c:v>
                </c:pt>
                <c:pt idx="3">
                  <c:v>29</c:v>
                </c:pt>
                <c:pt idx="4">
                  <c:v>31</c:v>
                </c:pt>
                <c:pt idx="5">
                  <c:v>30</c:v>
                </c:pt>
                <c:pt idx="6">
                  <c:v>31</c:v>
                </c:pt>
                <c:pt idx="7">
                  <c:v>27</c:v>
                </c:pt>
                <c:pt idx="8">
                  <c:v>33</c:v>
                </c:pt>
                <c:pt idx="9">
                  <c:v>32</c:v>
                </c:pt>
                <c:pt idx="10">
                  <c:v>33</c:v>
                </c:pt>
                <c:pt idx="11">
                  <c:v>29</c:v>
                </c:pt>
                <c:pt idx="12">
                  <c:v>26</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22</c:v>
                </c:pt>
                <c:pt idx="1">
                  <c:v>23</c:v>
                </c:pt>
                <c:pt idx="2">
                  <c:v>21</c:v>
                </c:pt>
                <c:pt idx="3">
                  <c:v>23</c:v>
                </c:pt>
                <c:pt idx="4">
                  <c:v>16</c:v>
                </c:pt>
                <c:pt idx="5">
                  <c:v>15</c:v>
                </c:pt>
                <c:pt idx="6">
                  <c:v>15</c:v>
                </c:pt>
                <c:pt idx="7">
                  <c:v>19</c:v>
                </c:pt>
                <c:pt idx="8">
                  <c:v>19</c:v>
                </c:pt>
                <c:pt idx="9">
                  <c:v>15</c:v>
                </c:pt>
                <c:pt idx="10">
                  <c:v>19</c:v>
                </c:pt>
                <c:pt idx="11">
                  <c:v>22</c:v>
                </c:pt>
                <c:pt idx="12">
                  <c:v>17</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45</c:v>
                </c:pt>
                <c:pt idx="2">
                  <c:v>45</c:v>
                </c:pt>
                <c:pt idx="3">
                  <c:v>48</c:v>
                </c:pt>
                <c:pt idx="4">
                  <c:v>41</c:v>
                </c:pt>
                <c:pt idx="5">
                  <c:v>47</c:v>
                </c:pt>
                <c:pt idx="6">
                  <c:v>45</c:v>
                </c:pt>
                <c:pt idx="7">
                  <c:v>47</c:v>
                </c:pt>
                <c:pt idx="8">
                  <c:v>45</c:v>
                </c:pt>
                <c:pt idx="9">
                  <c:v>40</c:v>
                </c:pt>
                <c:pt idx="10">
                  <c:v>48</c:v>
                </c:pt>
                <c:pt idx="11">
                  <c:v>41</c:v>
                </c:pt>
                <c:pt idx="12">
                  <c:v>50</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31</c:v>
                </c:pt>
                <c:pt idx="2">
                  <c:v>31</c:v>
                </c:pt>
                <c:pt idx="3">
                  <c:v>35</c:v>
                </c:pt>
                <c:pt idx="4">
                  <c:v>32</c:v>
                </c:pt>
                <c:pt idx="5">
                  <c:v>27</c:v>
                </c:pt>
                <c:pt idx="6">
                  <c:v>30</c:v>
                </c:pt>
                <c:pt idx="7">
                  <c:v>30</c:v>
                </c:pt>
                <c:pt idx="8">
                  <c:v>35</c:v>
                </c:pt>
                <c:pt idx="9">
                  <c:v>25</c:v>
                </c:pt>
                <c:pt idx="10">
                  <c:v>27</c:v>
                </c:pt>
                <c:pt idx="11">
                  <c:v>30</c:v>
                </c:pt>
                <c:pt idx="12">
                  <c:v>35</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24</c:v>
                </c:pt>
                <c:pt idx="2">
                  <c:v>15</c:v>
                </c:pt>
                <c:pt idx="3">
                  <c:v>25</c:v>
                </c:pt>
                <c:pt idx="4">
                  <c:v>25</c:v>
                </c:pt>
                <c:pt idx="5">
                  <c:v>23</c:v>
                </c:pt>
                <c:pt idx="6">
                  <c:v>18</c:v>
                </c:pt>
                <c:pt idx="7">
                  <c:v>19</c:v>
                </c:pt>
                <c:pt idx="8">
                  <c:v>16</c:v>
                </c:pt>
                <c:pt idx="9">
                  <c:v>24</c:v>
                </c:pt>
                <c:pt idx="10">
                  <c:v>16</c:v>
                </c:pt>
                <c:pt idx="11">
                  <c:v>24</c:v>
                </c:pt>
                <c:pt idx="12">
                  <c:v>25</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characterized by rapid technological advancements and increased investment in autonomous vehicle development. Key market drivers include the growing requirement for personal mobility in the face of urban congestion and a need for enhanced road safety. Numerous companies, including Waymo, Tesla, and Uber, are investing in the design and testing of self-driving taxis. Emerging trends in the sector focus on machine learning and artificial intelligence for improved navigation. The market's growth potential is robust, informed by the anticipated integration of robotaxis in public transport systems, advancing 5G technology, and evolving regulatory landscapes.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continues to be heavily influenced by the rapid advancements in technology. Enhanced sensor technology, machine learning algorithms, and artificial intelligence have enabled autonomous vehicles to navigate complex environments effectively. As ride-sharing services continue their growth, consumers are increasingly being acquainted with alternative mobility solutions sparked by consistent technology improvements. Additionally, companies investing in data analytics have gained richer consumer insights leading to timely improvements, giving this market segment a significant boost.
Supportive Government Policies: Governments worldwide have started recognizing the immense potential of Robotaxis in transforming the transportation landscape and reducing greenhouse gas emissions. They have begun formulating favorable regulations and granting permissions for testing and operating autonomous vehicles, thus acting as catalysts for the market's growth. The commitment toward smart, sustainable cities and incentives for electric vehicles are aiding the rapid integration of Robotaxis into the urban fabric. Countries like the United States, Japan, and China have made notable strides in this segment further contributing to the overall global market expansion.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advent of autonomous technology has been a defining factor in the growth and proliferation of the global Robotaxi market. This technology allows vehicles to navigate without human input by perceiving the surrounding environment using a variety of sensors such as radar, lidar, sonar, GPS, odometry, and inertial measurement units. Autonomous technology has seen significant improvements in recent years, and these advancements have contributed to the increased adoption of Robotaxis. For instance, companies like Waymo and Uber are investing heavily in their respective autonomous driving technologies, improving their potential for commercial viability.
Autonomous vehicles have the capacity to significantly alter the consumer experience in taxi services. The application of AI in transportation is designed to provide safer, more efficient, and more comfortable transport. This can help to reduce the number of traffic-related accidents and fatalities, offering a more appealing transportation option for consumers. Companies like Tesla and Alphabet's Waymo have made significant progress in this area, demonstrating real-world examples of how autonomous vehicles are able to navigate busy streets and intricate highway networks. These examples have increased confidence in the promise of autonomous vehicles and have bolstered the Robotaxi market.
One of the key features of autonomous vehicles that has fueled the adoption of Robotaxis is the capacity for remote monitoring and control. This feature allows for overseers to monitor the vehicles in real-time and address any potential issues as soon as they arise. For example, should a Robotaxi encounter a situation that it is not capable of handling, a remote operator would be alerted and would be able to take control of the vehicle. This provides a layer of safety and assurance that has been a significant factor in the increasing interest and trust in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in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Stringent safety regulations and concerns for passenger security pose a significant challenge to the development and deployment of robotaxis. Autonomous vehicles, including robotaxis, operate based on a complex system of sensors, algorithms, and artificial intelligence. However, machine errors, technology glitches, and unforeseen circumstances can lead to accidents, raising major safety concerns. For instance, an autonomous Uber vehicle in Arizona struck and killed a pedestrian in 2018 during its testing phase, which escalated the discourse around the safety of autonomous vehicles. This tragic event underscores the safety challenges companies face when testing and deploying robotaxis.
Regulatory hurdles also present a major restraint to the global robotaxi market. Autonomous vehicles are a relatively new technology, and many countries do not have comprehensive laws and regulations governing their operation. Policymakers worldwide are grappling with issues such as vehicle certification, traffic laws, liability and insurance, data protection, and cybersecurity. In many jurisdictions, autonomous vehicles are only allowed to operate in designated testing zones. These regulatory challenges can significantly slow down the deployment of robotaxis on a large scale.
In addition, there's the challenge of public acceptance and trust in autonomous vehicles. Surveys have shown that a significant percentage of people worldwide remain skeptical about riding in self-driving cars. The uncertainty and fear surrounding machine-made decisions also add to the reservations many individuals have about robotaxis. Overcoming the lack of trust and ensuring a smooth passenger experience are crucial for the successful implementation of robotaxis in the mass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Safety Concerns and Regulatory Hurdles in Robo-Taxi Development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103</cp:revision>
  <dcterms:created xsi:type="dcterms:W3CDTF">2024-08-12T13:13:25Z</dcterms:created>
  <dcterms:modified xsi:type="dcterms:W3CDTF">2025-09-16T09:41:18Z</dcterms:modified>
</cp:coreProperties>
</file>